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21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8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0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8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5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174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02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5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8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22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427925" y="1810537"/>
            <a:ext cx="3613436" cy="2743200"/>
          </a:xfrm>
          <a:custGeom>
            <a:avLst/>
            <a:gdLst/>
            <a:ahLst/>
            <a:cxnLst/>
            <a:rect l="l" t="t" r="r" b="b"/>
            <a:pathLst>
              <a:path w="5420154" h="4114800">
                <a:moveTo>
                  <a:pt x="0" y="0"/>
                </a:moveTo>
                <a:lnTo>
                  <a:pt x="5420153" y="0"/>
                </a:lnTo>
                <a:lnTo>
                  <a:pt x="5420153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531393" y="2415117"/>
            <a:ext cx="4292630" cy="3540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4933"/>
              </a:lnSpc>
              <a:spcBef>
                <a:spcPct val="0"/>
              </a:spcBef>
            </a:pPr>
            <a:r>
              <a:rPr lang="en-US" sz="10667">
                <a:solidFill>
                  <a:srgbClr val="CB6CE6"/>
                </a:solidFill>
                <a:latin typeface="芫荽"/>
                <a:ea typeface="芫荽"/>
                <a:cs typeface="芫荽"/>
                <a:sym typeface="芫荽"/>
              </a:rPr>
              <a:t>cungˇ mun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827266" y="705874"/>
            <a:ext cx="6212337" cy="5466326"/>
          </a:xfrm>
          <a:custGeom>
            <a:avLst/>
            <a:gdLst/>
            <a:ahLst/>
            <a:cxnLst/>
            <a:rect l="l" t="t" r="r" b="b"/>
            <a:pathLst>
              <a:path w="9318505" h="8199489">
                <a:moveTo>
                  <a:pt x="0" y="0"/>
                </a:moveTo>
                <a:lnTo>
                  <a:pt x="9318505" y="0"/>
                </a:lnTo>
                <a:lnTo>
                  <a:pt x="9318505" y="8199489"/>
                </a:lnTo>
                <a:lnTo>
                  <a:pt x="0" y="819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14880" b="-367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401461" y="2415117"/>
            <a:ext cx="5541432" cy="3540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4933"/>
              </a:lnSpc>
              <a:spcBef>
                <a:spcPct val="0"/>
              </a:spcBef>
            </a:pPr>
            <a:r>
              <a:rPr lang="en-US" sz="10667">
                <a:solidFill>
                  <a:srgbClr val="CB6CE6"/>
                </a:solidFill>
                <a:latin typeface="芫荽"/>
                <a:ea typeface="芫荽"/>
                <a:cs typeface="芫荽"/>
                <a:sym typeface="芫荽"/>
              </a:rPr>
              <a:t>vugˋ denˋ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741271" y="211404"/>
            <a:ext cx="6233835" cy="5486400"/>
          </a:xfrm>
          <a:custGeom>
            <a:avLst/>
            <a:gdLst/>
            <a:ahLst/>
            <a:cxnLst/>
            <a:rect l="l" t="t" r="r" b="b"/>
            <a:pathLst>
              <a:path w="9350753" h="8229600">
                <a:moveTo>
                  <a:pt x="0" y="0"/>
                </a:moveTo>
                <a:lnTo>
                  <a:pt x="9350753" y="0"/>
                </a:lnTo>
                <a:lnTo>
                  <a:pt x="9350753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1448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1457580" y="2415117"/>
            <a:ext cx="4031159" cy="3540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4933"/>
              </a:lnSpc>
              <a:spcBef>
                <a:spcPct val="0"/>
              </a:spcBef>
            </a:pPr>
            <a:r>
              <a:rPr lang="en-US" sz="10667">
                <a:solidFill>
                  <a:srgbClr val="CB6CE6"/>
                </a:solidFill>
                <a:latin typeface="芫荽"/>
                <a:ea typeface="芫荽"/>
                <a:cs typeface="芫荽"/>
                <a:sym typeface="芫荽"/>
              </a:rPr>
              <a:t>ponˊ ton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276785" y="1054835"/>
            <a:ext cx="3713299" cy="2743200"/>
          </a:xfrm>
          <a:custGeom>
            <a:avLst/>
            <a:gdLst/>
            <a:ahLst/>
            <a:cxnLst/>
            <a:rect l="l" t="t" r="r" b="b"/>
            <a:pathLst>
              <a:path w="5569949" h="4114800">
                <a:moveTo>
                  <a:pt x="0" y="0"/>
                </a:moveTo>
                <a:lnTo>
                  <a:pt x="5569949" y="0"/>
                </a:lnTo>
                <a:lnTo>
                  <a:pt x="556994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1996877" y="2415117"/>
            <a:ext cx="5059437" cy="3540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4933"/>
              </a:lnSpc>
              <a:spcBef>
                <a:spcPct val="0"/>
              </a:spcBef>
            </a:pPr>
            <a:r>
              <a:rPr lang="en-US" sz="10667">
                <a:solidFill>
                  <a:srgbClr val="CB6CE6"/>
                </a:solidFill>
                <a:latin typeface="芫荽"/>
                <a:ea typeface="芫荽"/>
                <a:cs typeface="芫荽"/>
                <a:sym typeface="芫荽"/>
              </a:rPr>
              <a:t>samˇ giungˇ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725961" y="2312349"/>
            <a:ext cx="5619780" cy="864041"/>
          </a:xfrm>
          <a:custGeom>
            <a:avLst/>
            <a:gdLst/>
            <a:ahLst/>
            <a:cxnLst/>
            <a:rect l="l" t="t" r="r" b="b"/>
            <a:pathLst>
              <a:path w="8429670" h="1296062">
                <a:moveTo>
                  <a:pt x="0" y="0"/>
                </a:moveTo>
                <a:lnTo>
                  <a:pt x="8429669" y="0"/>
                </a:lnTo>
                <a:lnTo>
                  <a:pt x="8429669" y="1296062"/>
                </a:lnTo>
                <a:lnTo>
                  <a:pt x="0" y="12960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924117" y="2455333"/>
            <a:ext cx="4238136" cy="3540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4933"/>
              </a:lnSpc>
              <a:spcBef>
                <a:spcPct val="0"/>
              </a:spcBef>
            </a:pPr>
            <a:r>
              <a:rPr lang="en-US" sz="10667">
                <a:solidFill>
                  <a:srgbClr val="CB6CE6"/>
                </a:solidFill>
                <a:latin typeface="芫荽"/>
                <a:ea typeface="芫荽"/>
                <a:cs typeface="芫荽"/>
                <a:sym typeface="芫荽"/>
              </a:rPr>
              <a:t> ti tanˋ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8063130" y="985357"/>
            <a:ext cx="2743200" cy="27432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939513" y="2415117"/>
            <a:ext cx="5712252" cy="3540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4933"/>
              </a:lnSpc>
              <a:spcBef>
                <a:spcPct val="0"/>
              </a:spcBef>
            </a:pPr>
            <a:r>
              <a:rPr lang="en-US" sz="10667">
                <a:solidFill>
                  <a:srgbClr val="CB6CE6"/>
                </a:solidFill>
                <a:latin typeface="芫荽"/>
                <a:ea typeface="芫荽"/>
                <a:cs typeface="芫荽"/>
                <a:sym typeface="芫荽"/>
              </a:rPr>
              <a:t>chaˇ linˋ erˋ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寬螢幕</PresentationFormat>
  <Paragraphs>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0" baseType="lpstr">
      <vt:lpstr>Arial</vt:lpstr>
      <vt:lpstr>Calibri</vt:lpstr>
      <vt:lpstr>芫荽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2026-03-31T23:57:27Z</dcterms:created>
  <dcterms:modified xsi:type="dcterms:W3CDTF">2026-03-31T23:57:46Z</dcterms:modified>
</cp:coreProperties>
</file>