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  <p:sldMasterId id="2147484030" r:id="rId2"/>
    <p:sldMasterId id="2147484042" r:id="rId3"/>
  </p:sldMasterIdLst>
  <p:notesMasterIdLst>
    <p:notesMasterId r:id="rId36"/>
  </p:notesMasterIdLst>
  <p:sldIdLst>
    <p:sldId id="300" r:id="rId4"/>
    <p:sldId id="301" r:id="rId5"/>
    <p:sldId id="302" r:id="rId6"/>
    <p:sldId id="299" r:id="rId7"/>
    <p:sldId id="303" r:id="rId8"/>
    <p:sldId id="322" r:id="rId9"/>
    <p:sldId id="304" r:id="rId10"/>
    <p:sldId id="320" r:id="rId11"/>
    <p:sldId id="305" r:id="rId12"/>
    <p:sldId id="306" r:id="rId13"/>
    <p:sldId id="307" r:id="rId14"/>
    <p:sldId id="308" r:id="rId15"/>
    <p:sldId id="326" r:id="rId16"/>
    <p:sldId id="327" r:id="rId17"/>
    <p:sldId id="324" r:id="rId18"/>
    <p:sldId id="325" r:id="rId19"/>
    <p:sldId id="323" r:id="rId20"/>
    <p:sldId id="321" r:id="rId21"/>
    <p:sldId id="313" r:id="rId22"/>
    <p:sldId id="328" r:id="rId23"/>
    <p:sldId id="329" r:id="rId24"/>
    <p:sldId id="330" r:id="rId25"/>
    <p:sldId id="336" r:id="rId26"/>
    <p:sldId id="331" r:id="rId27"/>
    <p:sldId id="332" r:id="rId28"/>
    <p:sldId id="314" r:id="rId29"/>
    <p:sldId id="333" r:id="rId30"/>
    <p:sldId id="334" r:id="rId31"/>
    <p:sldId id="338" r:id="rId32"/>
    <p:sldId id="335" r:id="rId33"/>
    <p:sldId id="337" r:id="rId34"/>
    <p:sldId id="33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4" autoAdjust="0"/>
    <p:restoredTop sz="94660"/>
  </p:normalViewPr>
  <p:slideViewPr>
    <p:cSldViewPr>
      <p:cViewPr varScale="1">
        <p:scale>
          <a:sx n="65" d="100"/>
          <a:sy n="65" d="100"/>
        </p:scale>
        <p:origin x="859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4F3B1-4262-4707-B591-1AC2A208A37F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BBF58-E3E1-4215-9A74-1E0E4BA24E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0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15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008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5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64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22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2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416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95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20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26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1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05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52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4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533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814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750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5356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28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97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04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442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86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00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62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1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088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9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F0B9BF-0BC3-4213-9647-15F042D3003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9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9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2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124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51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015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58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2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90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41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3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64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04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51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31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4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804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2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11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647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007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96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16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83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300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173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541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643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19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1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99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057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65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53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7684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978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9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EE63A-5DFA-452A-9945-A504C08A901B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A9ED-8063-4174-BDBD-41D13CC0C76A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496C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09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83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84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864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0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8E2F-CF00-49A6-A46E-1B1303F80F58}" type="datetimeFigureOut">
              <a:rPr lang="zh-TW" altLang="en-US" smtClean="0"/>
              <a:t>2026/3/27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88D6A46-64D5-459D-8DD6-226305E9D2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55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00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C6619F-F3D0-4CE7-B11D-111C54D426FB}" type="datetimeFigureOut">
              <a:rPr kumimoji="0" lang="zh-TW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2026/3/27</a:t>
            </a:fld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1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684168-1F2E-4601-BCDC-1278F5E0E261}" type="slidenum">
              <a:rPr kumimoji="0" lang="zh-TW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rebuchet MS"/>
                <a:ea typeface="微軟正黑體" panose="020B0604030504040204" pitchFamily="34" charset="-12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84776" cy="7200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TW" altLang="en-US" sz="4000" b="1" dirty="0"/>
              <a:t>桃園市饒平客語教學資源中心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052736"/>
            <a:ext cx="87849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饒平客語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教學經驗 分享會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邱美都 薪傳師 主講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2025.12.30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二下午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06</a:t>
            </a: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</a:t>
            </a:r>
            <a:b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客語口譯人員培訓</a:t>
            </a:r>
            <a:b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</a:t>
            </a: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</a:t>
            </a:r>
            <a:br>
              <a:rPr lang="en-US" altLang="zh-TW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客語配音人員培訓</a:t>
            </a:r>
            <a:br>
              <a:rPr lang="en-US" altLang="zh-TW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08</a:t>
            </a:r>
            <a:r>
              <a:rPr lang="zh-TW" altLang="en-US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參加客委會語料庫</a:t>
            </a:r>
            <a:br>
              <a:rPr lang="en-US" altLang="zh-TW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轉校人員培訓</a:t>
            </a:r>
            <a:br>
              <a:rPr lang="en-US" altLang="zh-TW" sz="5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165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09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參加客委會講客數位大使</a:t>
            </a:r>
            <a:b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錄製臺灣客語饒平腔語音資料庫</a:t>
            </a:r>
            <a:b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</a:t>
            </a:r>
            <a:b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客語認證命題人員培訓</a:t>
            </a:r>
            <a:br>
              <a:rPr lang="en-US" altLang="zh-TW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</a:t>
            </a: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客語認證閱卷人員培訓</a:t>
            </a: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523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參加客委會客家藝文競賽</a:t>
            </a:r>
            <a:b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參加教育部</a:t>
            </a:r>
            <a:br>
              <a:rPr lang="en-US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國語文客語競賽</a:t>
            </a:r>
            <a:br>
              <a:rPr lang="en-US" altLang="zh-TW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參加教育部</a:t>
            </a:r>
            <a:b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客語朗讀文徵選</a:t>
            </a:r>
            <a:b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564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參加饒平網際網路博覽會競賽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46" y="1557593"/>
            <a:ext cx="7170186" cy="439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8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參加饒平客語國際網博競賽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236296" cy="41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參加臺灣客家文學創作競賽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3367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2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參加臺灣客家文學創作競賽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552406" cy="41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2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沉浸式饒平客語教學 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9"/>
            <a:ext cx="4104456" cy="39788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700807"/>
            <a:ext cx="4878475" cy="39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8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饒平客語生活學校 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560840" cy="42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國小學生社團饒平客語教學</a:t>
            </a:r>
            <a:b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2" y="1556792"/>
            <a:ext cx="3627259" cy="430700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5970"/>
            <a:ext cx="3585550" cy="42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6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91954"/>
            <a:ext cx="8712968" cy="160885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TW" altLang="en-US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邱美都</a:t>
            </a:r>
            <a:br>
              <a:rPr lang="en-US" altLang="zh-TW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</a:br>
            <a:r>
              <a:rPr lang="zh-TW" altLang="en-US" kern="100" dirty="0">
                <a:solidFill>
                  <a:srgbClr val="00206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永靖女兒、員林媳婦、桃園族親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16044"/>
            <a:ext cx="4680520" cy="53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88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國中學生社團饒平客語教學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3924358" cy="51125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88" y="1556791"/>
            <a:ext cx="4123451" cy="26642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958" y="4221087"/>
            <a:ext cx="4248042" cy="26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高中學生社團客語融入教學</a:t>
            </a: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28800"/>
            <a:ext cx="432048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22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高中、國中、國小</a:t>
            </a: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饒平客語直播共學教學</a:t>
            </a: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16845"/>
            <a:ext cx="3210105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6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6669360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國小饒平客語教學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" y="1700808"/>
            <a:ext cx="5832648" cy="41997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00808"/>
            <a:ext cx="3281987" cy="41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4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國小親子饒平客語活動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60" y="1657303"/>
            <a:ext cx="4230664" cy="42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17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14248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國小夏日樂學融入饒平客語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4" y="1628800"/>
            <a:ext cx="4082430" cy="51574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96" y="4005065"/>
            <a:ext cx="4320480" cy="27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91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社區老幼共學饒平客語活動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27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社區樂齡客語課程活動</a:t>
            </a: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4176464" cy="33872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82" y="2607884"/>
            <a:ext cx="2882802" cy="33872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3"/>
            <a:ext cx="2827918" cy="209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9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28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饒平客語融入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三山國王客底文化節 </a:t>
            </a: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20894"/>
            <a:ext cx="6336704" cy="46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59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桐花季饒平客語祭典 多年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3001"/>
            <a:ext cx="7272808" cy="425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79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桐花季饒平客語展演 多年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8" y="1653141"/>
            <a:ext cx="8028384" cy="4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2521"/>
            <a:ext cx="5040560" cy="67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5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31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邱氏宗祠全國客語祭典 多年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" y="1700808"/>
            <a:ext cx="4429000" cy="382396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700808"/>
            <a:ext cx="4499992" cy="382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29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32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社區伙房客語祭祀</a:t>
            </a: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56332"/>
            <a:ext cx="7128792" cy="51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07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社區饒平客語親子活動</a:t>
            </a:r>
            <a:br>
              <a:rPr lang="en-US" altLang="zh-TW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28129"/>
            <a:ext cx="7704856" cy="422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1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91954"/>
            <a:ext cx="7200800" cy="6505398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zh-TW" altLang="en-US" sz="9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br>
              <a:rPr lang="en-US" altLang="zh-TW" sz="6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邱美都</a:t>
            </a:r>
            <a:br>
              <a:rPr lang="en-US" altLang="zh-TW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推廣饒平客語實務</a:t>
            </a:r>
            <a:br>
              <a:rPr lang="en-US" altLang="zh-TW" sz="6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自立自強</a:t>
            </a:r>
            <a:br>
              <a:rPr lang="en-US" altLang="zh-TW" sz="9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9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自助人助</a:t>
            </a:r>
          </a:p>
        </p:txBody>
      </p:sp>
    </p:spTree>
    <p:extLst>
      <p:ext uri="{BB962C8B-B14F-4D97-AF65-F5344CB8AC3E}">
        <p14:creationId xmlns:p14="http://schemas.microsoft.com/office/powerpoint/2010/main" val="333414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8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8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01</a:t>
            </a:r>
            <a:r>
              <a:rPr lang="zh-TW" altLang="en-US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參加各種</a:t>
            </a: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客語增能培訓</a:t>
            </a: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58924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chemeClr val="tx1"/>
                </a:solidFill>
              </a:rPr>
              <a:t>桃園市饒平客語教學資源中心</a:t>
            </a:r>
            <a:r>
              <a:rPr lang="en-US" altLang="zh-TW" sz="2000" b="1" dirty="0">
                <a:solidFill>
                  <a:schemeClr val="tx1"/>
                </a:solidFill>
              </a:rPr>
              <a:t>-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cs typeface="+mn-cs"/>
              </a:rPr>
              <a:t>饒平客語教學經驗分享會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cs typeface="+mn-cs"/>
            </a:endParaRPr>
          </a:p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邱美都 薪傳師 主講</a:t>
            </a:r>
            <a:r>
              <a:rPr lang="en-US" altLang="zh-TW" sz="2000" b="1" dirty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2025.12.30</a:t>
            </a:r>
            <a:r>
              <a:rPr lang="zh-TW" altLang="en-US" sz="2000" b="1" dirty="0">
                <a:solidFill>
                  <a:srgbClr val="00B050"/>
                </a:solidFill>
                <a:latin typeface="微軟正黑體" panose="020B0604030504040204" pitchFamily="34" charset="-120"/>
                <a:cs typeface="+mn-cs"/>
              </a:rPr>
              <a:t>二下午</a:t>
            </a:r>
            <a:endParaRPr lang="en-US" altLang="zh-TW" sz="2000" b="1" dirty="0">
              <a:solidFill>
                <a:srgbClr val="00B050"/>
              </a:solidFill>
              <a:latin typeface="微軟正黑體" panose="020B0604030504040204" pitchFamily="34" charset="-120"/>
              <a:cs typeface="+mn-cs"/>
            </a:endParaRPr>
          </a:p>
          <a:p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5186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endParaRPr lang="zh-TW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87624" y="5971592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668821" cy="58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2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02</a:t>
            </a:r>
            <a:r>
              <a:rPr lang="zh-TW" altLang="en-US" sz="4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參加客委會饒平客語認證</a:t>
            </a:r>
            <a:b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87624" y="5971592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604867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7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03</a:t>
            </a:r>
            <a:r>
              <a:rPr lang="zh-TW" altLang="en-US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參加縣市政府國中小</a:t>
            </a:r>
            <a:br>
              <a:rPr lang="en-US" altLang="zh-TW" sz="5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客語支援教師培訓</a:t>
            </a:r>
            <a:br>
              <a:rPr lang="en-US" altLang="zh-TW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參加教育部直播共學師資培訓</a:t>
            </a:r>
            <a:b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高中職</a:t>
            </a:r>
            <a: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br>
              <a:rPr lang="zh-TW" altLang="en-US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0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87624" y="5805264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189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80920" cy="6669360"/>
          </a:xfrm>
        </p:spPr>
        <p:txBody>
          <a:bodyPr>
            <a:noAutofit/>
          </a:bodyPr>
          <a:lstStyle/>
          <a:p>
            <a:pPr lvl="0" algn="ctr" defTabSz="914400">
              <a:spcBef>
                <a:spcPts val="0"/>
              </a:spcBef>
              <a:defRPr/>
            </a:pP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二、饒平客語教學推廣實務</a:t>
            </a:r>
            <a:br>
              <a:rPr lang="en-US" altLang="zh-TW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05</a:t>
            </a: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參加客委會幼幼客語</a:t>
            </a:r>
            <a:b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闖通關認證檢定人員培訓</a:t>
            </a:r>
            <a:br>
              <a:rPr lang="en-US" altLang="zh-TW" sz="4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6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標題 5"/>
          <p:cNvSpPr txBox="1">
            <a:spLocks/>
          </p:cNvSpPr>
          <p:nvPr/>
        </p:nvSpPr>
        <p:spPr>
          <a:xfrm>
            <a:off x="1115616" y="594928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桃園市饒平客語教學資源中心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微軟正黑體" panose="020B0604030504040204" pitchFamily="34" charset="-120"/>
                <a:cs typeface="+mj-cs"/>
              </a:rPr>
              <a:t>-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饒平客語教學經驗分享會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邱美都 薪傳師 主講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2025.12.26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二下午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496C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467"/>
            <a:ext cx="9144000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6277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1_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986</TotalTime>
  <Words>1503</Words>
  <Application>Microsoft Office PowerPoint</Application>
  <PresentationFormat>如螢幕大小 (4:3)</PresentationFormat>
  <Paragraphs>121</Paragraphs>
  <Slides>32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32</vt:i4>
      </vt:variant>
    </vt:vector>
  </HeadingPairs>
  <TitlesOfParts>
    <vt:vector size="44" baseType="lpstr">
      <vt:lpstr>微軟正黑體</vt:lpstr>
      <vt:lpstr>新細明體</vt:lpstr>
      <vt:lpstr>標楷體</vt:lpstr>
      <vt:lpstr>Arial</vt:lpstr>
      <vt:lpstr>Calibri</vt:lpstr>
      <vt:lpstr>Georgia</vt:lpstr>
      <vt:lpstr>Times New Roman</vt:lpstr>
      <vt:lpstr>Trebuchet MS</vt:lpstr>
      <vt:lpstr>Wingdings 3</vt:lpstr>
      <vt:lpstr>多面向</vt:lpstr>
      <vt:lpstr>1_氣流</vt:lpstr>
      <vt:lpstr>1_多面向</vt:lpstr>
      <vt:lpstr>桃園市饒平客語教學資源中心</vt:lpstr>
      <vt:lpstr>邱美都 永靖女兒、員林媳婦、桃園族親</vt:lpstr>
      <vt:lpstr>PowerPoint 簡報</vt:lpstr>
      <vt:lpstr>一、前言 邱美都 推廣饒平客語實務 自立自強 自助人助</vt:lpstr>
      <vt:lpstr>二、饒平客語教學推廣實務  01參加各種 客語增能培訓</vt:lpstr>
      <vt:lpstr>PowerPoint 簡報</vt:lpstr>
      <vt:lpstr>二、饒平客語教學推廣實務 02參加客委會饒平客語認證 </vt:lpstr>
      <vt:lpstr>二、饒平客語教學推廣實務  03參加縣市政府國中小 客語支援教師培訓 04參加教育部直播共學師資培訓 高中職/國中/國小   </vt:lpstr>
      <vt:lpstr>二、饒平客語教學推廣實務 05參加客委會幼幼客語 闖通關認證檢定人員培訓  </vt:lpstr>
      <vt:lpstr>二、饒平客語教學推廣實務 06參加客委會 客語口譯人員培訓 07參加客委會 客語配音人員培訓 08參加客委會語料庫 轉校人員培訓  </vt:lpstr>
      <vt:lpstr>二、饒平客語教學推廣實務  09參加客委會講客數位大使 錄製臺灣客語饒平腔語音資料庫 10參加客委會 客語認證命題人員培訓 11參加客委會 客語認證閱卷人員培訓  </vt:lpstr>
      <vt:lpstr>二、饒平客語教學推廣實務  12 參加客委會客家藝文競賽 13 參加教育部 國語文客語競賽 14 參加教育部 客語朗讀文徵選   </vt:lpstr>
      <vt:lpstr>二、饒平客語教學推廣實務 15 參加饒平網際網路博覽會競賽    </vt:lpstr>
      <vt:lpstr>二、饒平客語教學推廣實務 15 參加饒平客語國際網博競賽    </vt:lpstr>
      <vt:lpstr>二、饒平客語教學推廣實務 16 參加臺灣客家文學創作競賽   </vt:lpstr>
      <vt:lpstr>二、饒平客語教學推廣實務 16 參加臺灣客家文學創作競賽   </vt:lpstr>
      <vt:lpstr>二、饒平客語教學推廣實務 17 沉浸式饒平客語教學  </vt:lpstr>
      <vt:lpstr>二、饒平客語教學推廣實務 18 饒平客語生活學校 6年500名    </vt:lpstr>
      <vt:lpstr>二、饒平客語教學推廣實務 19 國小學生社團饒平客語教學      </vt:lpstr>
      <vt:lpstr>二、饒平客語教學推廣實務 20 國中學生社團饒平客語教學     </vt:lpstr>
      <vt:lpstr>二、饒平客語教學推廣實務 21 高中學生社團客語融入教學    </vt:lpstr>
      <vt:lpstr>二、饒平客語教學推廣實務 22 高中、國中、國小 饒平客語直播共學教學</vt:lpstr>
      <vt:lpstr>二、饒平客語教學推廣實務 23 國小饒平客語教學     </vt:lpstr>
      <vt:lpstr>二、饒平客語教學推廣實務 24 國小親子饒平客語活動     </vt:lpstr>
      <vt:lpstr>二、饒平客語教學推廣實務 25 國小夏日樂學融入饒平客語    </vt:lpstr>
      <vt:lpstr>二、饒平客語教學推廣實務 26 社區老幼共學饒平客語活動 27 社區樂齡客語課程活動      </vt:lpstr>
      <vt:lpstr>二、饒平客語教學推廣實務 28 饒平客語融入 三山國王客底文化節 10年      </vt:lpstr>
      <vt:lpstr>二、饒平客語教學推廣實務 29 桐花季饒平客語祭典 多年     </vt:lpstr>
      <vt:lpstr>二、饒平客語教學推廣實務 30 桐花季饒平客語展演 多年     </vt:lpstr>
      <vt:lpstr>二、饒平客語教學推廣實務 31 邱氏宗祠全國客語祭典 多年      </vt:lpstr>
      <vt:lpstr>二、饒平客語教學推廣實務 32 社區伙房客語祭祀      </vt:lpstr>
      <vt:lpstr>二、饒平客語教學推廣實務 33 社區饒平客語親子活動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時間：2016.10.29(日)下午2-5點 地點：鐵路工會大禮堂            彰化市彰美路一段16號 與談：邱美都            談員林鐵道現況、搶救與活化</dc:title>
  <dc:creator>user</dc:creator>
  <cp:lastModifiedBy>User</cp:lastModifiedBy>
  <cp:revision>79</cp:revision>
  <dcterms:created xsi:type="dcterms:W3CDTF">2016-10-25T15:23:21Z</dcterms:created>
  <dcterms:modified xsi:type="dcterms:W3CDTF">2026-03-27T06:57:00Z</dcterms:modified>
</cp:coreProperties>
</file>