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  <p:sldMasterId id="2147484042" r:id="rId2"/>
  </p:sldMasterIdLst>
  <p:notesMasterIdLst>
    <p:notesMasterId r:id="rId36"/>
  </p:notesMasterIdLst>
  <p:sldIdLst>
    <p:sldId id="300" r:id="rId3"/>
    <p:sldId id="302" r:id="rId4"/>
    <p:sldId id="299" r:id="rId5"/>
    <p:sldId id="397" r:id="rId6"/>
    <p:sldId id="377" r:id="rId7"/>
    <p:sldId id="400" r:id="rId8"/>
    <p:sldId id="401" r:id="rId9"/>
    <p:sldId id="387" r:id="rId10"/>
    <p:sldId id="398" r:id="rId11"/>
    <p:sldId id="383" r:id="rId12"/>
    <p:sldId id="388" r:id="rId13"/>
    <p:sldId id="378" r:id="rId14"/>
    <p:sldId id="389" r:id="rId15"/>
    <p:sldId id="382" r:id="rId16"/>
    <p:sldId id="390" r:id="rId17"/>
    <p:sldId id="381" r:id="rId18"/>
    <p:sldId id="391" r:id="rId19"/>
    <p:sldId id="385" r:id="rId20"/>
    <p:sldId id="393" r:id="rId21"/>
    <p:sldId id="384" r:id="rId22"/>
    <p:sldId id="392" r:id="rId23"/>
    <p:sldId id="380" r:id="rId24"/>
    <p:sldId id="394" r:id="rId25"/>
    <p:sldId id="379" r:id="rId26"/>
    <p:sldId id="395" r:id="rId27"/>
    <p:sldId id="386" r:id="rId28"/>
    <p:sldId id="396" r:id="rId29"/>
    <p:sldId id="323" r:id="rId30"/>
    <p:sldId id="321" r:id="rId31"/>
    <p:sldId id="332" r:id="rId32"/>
    <p:sldId id="340" r:id="rId33"/>
    <p:sldId id="319" r:id="rId34"/>
    <p:sldId id="374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4660"/>
  </p:normalViewPr>
  <p:slideViewPr>
    <p:cSldViewPr>
      <p:cViewPr varScale="1">
        <p:scale>
          <a:sx n="78" d="100"/>
          <a:sy n="78" d="100"/>
        </p:scale>
        <p:origin x="1402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4F3B1-4262-4707-B591-1AC2A208A37F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BBF58-E3E1-4215-9A74-1E0E4BA24E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0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5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63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22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30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711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65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40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43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57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27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04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442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914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02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35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87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156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72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67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58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20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5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85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49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75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44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854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103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15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00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9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9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21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4124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519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01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582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24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990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007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63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8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41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00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73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41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43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19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99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505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656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76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16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78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95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EE63A-5DFA-452A-9945-A504C08A901B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A9ED-8063-4174-BDBD-41D13CC0C76A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34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83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06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4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64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00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8E2F-CF00-49A6-A46E-1B1303F80F58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55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6619F-F3D0-4CE7-B11D-111C54D426FB}" type="datetimeFigureOut">
              <a:rPr kumimoji="0" lang="zh-TW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4168-1F2E-4601-BCDC-1278F5E0E261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984776" cy="72008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TW" altLang="en-US" sz="4000" b="1" dirty="0" smtClean="0"/>
              <a:t>桃園市饒平客語教學資源中心</a:t>
            </a:r>
            <a:endParaRPr lang="zh-TW" altLang="en-US" sz="4000" b="1" dirty="0"/>
          </a:p>
        </p:txBody>
      </p:sp>
      <p:sp>
        <p:nvSpPr>
          <p:cNvPr id="7" name="矩形 6"/>
          <p:cNvSpPr/>
          <p:nvPr/>
        </p:nvSpPr>
        <p:spPr>
          <a:xfrm>
            <a:off x="35496" y="1052736"/>
            <a:ext cx="87849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饒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平客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教學經驗 分享會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邱美都 薪傳師 主講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2026.3.24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二下午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20880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87624" y="613792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56" y="916962"/>
            <a:ext cx="6519312" cy="52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20880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87624" y="613792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7"/>
            <a:ext cx="2736304" cy="21913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78" y="0"/>
            <a:ext cx="613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980728"/>
            <a:ext cx="7820025" cy="50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43" y="941727"/>
            <a:ext cx="5904656" cy="508805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" y="1149374"/>
            <a:ext cx="2835119" cy="35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40690"/>
            <a:ext cx="6912768" cy="482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3" y="1124744"/>
            <a:ext cx="5112568" cy="356693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3825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77214"/>
            <a:ext cx="6376662" cy="48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104456" cy="39604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774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532440" cy="49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5296938" cy="30771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94" y="0"/>
            <a:ext cx="389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2521"/>
            <a:ext cx="5040560" cy="67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8" y="803218"/>
            <a:ext cx="7905172" cy="52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1" y="1772816"/>
            <a:ext cx="4125439" cy="309634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767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5"/>
            <a:ext cx="7344816" cy="49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22" y="13499"/>
            <a:ext cx="4411478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7" y="13499"/>
            <a:ext cx="4325095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183776"/>
            <a:ext cx="2232248" cy="15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704856" cy="49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4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59" y="3727940"/>
            <a:ext cx="3262446" cy="23018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" y="908720"/>
            <a:ext cx="2822904" cy="28192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99" y="854522"/>
            <a:ext cx="6197669" cy="51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9" y="908720"/>
            <a:ext cx="7688129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舉偶</a:t>
            </a:r>
            <a:r>
              <a:rPr lang="en-US" altLang="zh-TW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：邱美都饒平客語唸謠</a:t>
            </a:r>
            <a: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6029778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" y="764704"/>
            <a:ext cx="3384376" cy="228229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2932" cy="293368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" y="2852936"/>
            <a:ext cx="9144000" cy="41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96" y="188640"/>
            <a:ext cx="9001000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饒平客語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教學樂分享</a:t>
            </a:r>
            <a: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沉浸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式饒平客語</a:t>
            </a:r>
            <a:r>
              <a:rPr lang="zh-TW" altLang="en-US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 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9"/>
            <a:ext cx="4104456" cy="39788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700807"/>
            <a:ext cx="4878475" cy="39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80920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四、饒平客語教學樂分享</a:t>
            </a: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客語生活學校饒平客語教學 </a:t>
            </a:r>
            <a: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7560840" cy="42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91954"/>
            <a:ext cx="8496944" cy="6505398"/>
          </a:xfrm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zh-TW" altLang="en-US" sz="9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一、前言</a:t>
            </a:r>
            <a:r>
              <a:rPr lang="en-US" altLang="zh-TW" sz="6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自編</a:t>
            </a:r>
            <a:r>
              <a:rPr lang="en-US" altLang="zh-TW" sz="6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146</a:t>
            </a:r>
            <a:r>
              <a:rPr lang="zh-TW" altLang="en-US" sz="6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有聲讀本</a:t>
            </a:r>
            <a:r>
              <a:rPr lang="en-US" altLang="zh-TW" sz="6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邱美都樂分享</a:t>
            </a:r>
            <a:endParaRPr lang="zh-TW" altLang="en-US" sz="6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55916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14248"/>
            <a:ext cx="8280920" cy="6669360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饒平客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語推廣相關短影片</a:t>
            </a:r>
            <a: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2025.12.26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6336"/>
            <a:ext cx="4208403" cy="58772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6336"/>
            <a:ext cx="4847448" cy="59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0"/>
            <a:ext cx="9056992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en-US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客庄伙房饒平客語</a:t>
            </a:r>
            <a: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QRC</a:t>
            </a:r>
            <a:r>
              <a:rPr lang="zh-TW" altLang="en-US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營造</a:t>
            </a:r>
            <a: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3529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80920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尾聲</a:t>
            </a:r>
            <a: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臺灣饒平</a:t>
            </a: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建置</a:t>
            </a: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 網絡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團結 力量大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35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984776" cy="72008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TW" altLang="en-US" sz="4000" b="1" dirty="0" smtClean="0"/>
              <a:t>桃園市饒平客語教學資源中心</a:t>
            </a:r>
            <a:endParaRPr lang="zh-TW" altLang="en-US" sz="4000" b="1" dirty="0"/>
          </a:p>
        </p:txBody>
      </p:sp>
      <p:sp>
        <p:nvSpPr>
          <p:cNvPr id="7" name="矩形 6"/>
          <p:cNvSpPr/>
          <p:nvPr/>
        </p:nvSpPr>
        <p:spPr>
          <a:xfrm>
            <a:off x="35496" y="1052736"/>
            <a:ext cx="87849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饒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平客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教學經驗 分享會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邱美都 薪傳師 主講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2026.3.24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下午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0"/>
            <a:ext cx="9056992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客庄</a:t>
            </a:r>
            <a:r>
              <a:rPr lang="zh-TW" altLang="en-US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伙房饒平客語</a:t>
            </a:r>
            <a: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QRC</a:t>
            </a:r>
            <a:r>
              <a:rPr lang="zh-TW" altLang="en-US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營造</a:t>
            </a:r>
            <a: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2025.12.30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0" y="958416"/>
            <a:ext cx="86409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標寫 讀音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本調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錄製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QRC</a:t>
            </a: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有聲教材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7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08" y="2492895"/>
            <a:ext cx="4419364" cy="33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標寫 讀音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本調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錄製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QRC</a:t>
            </a:r>
            <a:r>
              <a:rPr lang="zh-TW" altLang="en-US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有聲教材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7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22" y="2552587"/>
            <a:ext cx="7056784" cy="43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9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28" y="2029535"/>
            <a:ext cx="3983427" cy="298757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388424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饒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平客語教學推廣實務</a:t>
            </a:r>
            <a: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客語本土教材研發與教學</a:t>
            </a:r>
            <a:r>
              <a:rPr lang="en-US" altLang="zh-TW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2492"/>
            <a:ext cx="5358342" cy="4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9017041" cy="6505398"/>
          </a:xfrm>
        </p:spPr>
        <p:txBody>
          <a:bodyPr>
            <a:no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zh-TW" altLang="en-US" sz="9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en-US" altLang="zh-TW" sz="9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9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可吟唱</a:t>
            </a:r>
            <a:r>
              <a:rPr lang="en-US" altLang="zh-TW" sz="9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9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唸謠</a:t>
            </a:r>
            <a:r>
              <a:rPr lang="en-US" altLang="zh-TW" sz="6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邱美都樂分享</a:t>
            </a:r>
            <a:endParaRPr lang="zh-TW" altLang="en-US" sz="6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152"/>
            <a:ext cx="5125272" cy="514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80920" cy="666936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、編寫饒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平客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語唸謠教學推廣</a:t>
            </a:r>
            <a: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115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桃園市饒平客語教學資源中心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饒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平客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語教學經驗分享會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邱美都 薪傳師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主講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2026.3.24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0"/>
            <a:ext cx="5598150" cy="43034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7784" y="1556791"/>
            <a:ext cx="6336704" cy="43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1_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1253</TotalTime>
  <Words>1059</Words>
  <Application>Microsoft Office PowerPoint</Application>
  <PresentationFormat>如螢幕大小 (4:3)</PresentationFormat>
  <Paragraphs>132</Paragraphs>
  <Slides>33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33</vt:i4>
      </vt:variant>
    </vt:vector>
  </HeadingPairs>
  <TitlesOfParts>
    <vt:vector size="42" baseType="lpstr">
      <vt:lpstr>微軟正黑體</vt:lpstr>
      <vt:lpstr>新細明體</vt:lpstr>
      <vt:lpstr>標楷體</vt:lpstr>
      <vt:lpstr>Arial</vt:lpstr>
      <vt:lpstr>Calibri</vt:lpstr>
      <vt:lpstr>Trebuchet MS</vt:lpstr>
      <vt:lpstr>Wingdings 3</vt:lpstr>
      <vt:lpstr>多面向</vt:lpstr>
      <vt:lpstr>1_多面向</vt:lpstr>
      <vt:lpstr>桃園市饒平客語教學資源中心</vt:lpstr>
      <vt:lpstr>PowerPoint 簡報</vt:lpstr>
      <vt:lpstr>一、前言 自編146有聲讀本 邱美都樂分享</vt:lpstr>
      <vt:lpstr>客庄伙房饒平客語QRC營造     </vt:lpstr>
      <vt:lpstr>標寫 讀音+本調 錄製QRC有聲教材 </vt:lpstr>
      <vt:lpstr>標寫 讀音+本調 錄製QRC有聲教材 </vt:lpstr>
      <vt:lpstr>饒平客語教學推廣實務 VR客語本土教材研發與教學      </vt:lpstr>
      <vt:lpstr>二、  可吟唱 唸謠 邱美都樂分享</vt:lpstr>
      <vt:lpstr>二、編寫饒平客語唸謠教學推廣     </vt:lpstr>
      <vt:lpstr>舉偶1：邱美都饒平客語唸謠 </vt:lpstr>
      <vt:lpstr>舉偶1：邱美都饒平客語唸謠 </vt:lpstr>
      <vt:lpstr>舉偶2：邱美都饒平客語唸謠 </vt:lpstr>
      <vt:lpstr>舉偶2：邱美都饒平客語唸謠 </vt:lpstr>
      <vt:lpstr>舉偶3：邱美都饒平客語唸謠 </vt:lpstr>
      <vt:lpstr>舉偶3：邱美都饒平客語唸謠 </vt:lpstr>
      <vt:lpstr>舉偶4：邱美都饒平客語唸謠 </vt:lpstr>
      <vt:lpstr>舉偶4：邱美都饒平客語唸謠 </vt:lpstr>
      <vt:lpstr>舉偶5：邱美都饒平客語唸謠 </vt:lpstr>
      <vt:lpstr>舉偶5：邱美都饒平客語唸謠 </vt:lpstr>
      <vt:lpstr>舉偶6：邱美都饒平客語唸謠 </vt:lpstr>
      <vt:lpstr>舉偶6：邱美都饒平客語唸謠 </vt:lpstr>
      <vt:lpstr>舉偶7：邱美都饒平客語唸謠 </vt:lpstr>
      <vt:lpstr>舉偶7：邱美都饒平客語唸謠 </vt:lpstr>
      <vt:lpstr>舉偶8：邱美都饒平客語唸謠 </vt:lpstr>
      <vt:lpstr>舉偶8：邱美都饒平客語唸謠 </vt:lpstr>
      <vt:lpstr>舉偶9：邱美都饒平客語唸謠 </vt:lpstr>
      <vt:lpstr>舉偶9：邱美都饒平客語唸謠 </vt:lpstr>
      <vt:lpstr>四、饒平客語教學樂分享 沉浸式饒平客語教學  </vt:lpstr>
      <vt:lpstr>四、饒平客語教學樂分享 客語生活學校饒平客語教學  </vt:lpstr>
      <vt:lpstr>四、饒平客語推廣相關短影片     </vt:lpstr>
      <vt:lpstr>二、饒平客語教學推廣實務 35 客庄伙房饒平客語QRC營造     </vt:lpstr>
      <vt:lpstr>尾聲  臺灣饒平客 建置資源 網絡  團結 力量大      </vt:lpstr>
      <vt:lpstr>桃園市饒平客語教學資源中心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時間：2016.10.29(日)下午2-5點 地點：鐵路工會大禮堂            彰化市彰美路一段16號 與談：邱美都            談員林鐵道現況、搶救與活化</dc:title>
  <dc:creator>user</dc:creator>
  <cp:lastModifiedBy>MAYDAY20241201@outlook.com</cp:lastModifiedBy>
  <cp:revision>92</cp:revision>
  <dcterms:created xsi:type="dcterms:W3CDTF">2016-10-25T15:23:21Z</dcterms:created>
  <dcterms:modified xsi:type="dcterms:W3CDTF">2026-03-23T13:49:20Z</dcterms:modified>
</cp:coreProperties>
</file>